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61" r:id="rId5"/>
    <p:sldId id="267" r:id="rId6"/>
    <p:sldId id="270" r:id="rId7"/>
    <p:sldId id="272" r:id="rId8"/>
    <p:sldId id="280" r:id="rId9"/>
    <p:sldId id="271" r:id="rId10"/>
    <p:sldId id="275" r:id="rId11"/>
    <p:sldId id="278" r:id="rId12"/>
    <p:sldId id="274" r:id="rId13"/>
    <p:sldId id="279" r:id="rId14"/>
    <p:sldId id="276" r:id="rId15"/>
    <p:sldId id="26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76160" autoAdjust="0"/>
  </p:normalViewPr>
  <p:slideViewPr>
    <p:cSldViewPr snapToGrid="0">
      <p:cViewPr varScale="1">
        <p:scale>
          <a:sx n="59" d="100"/>
          <a:sy n="59" d="100"/>
        </p:scale>
        <p:origin x="26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 de git , qui apporte une souplesse inédite par rapport au temps où on enregistrait des fichiers en versions et ou on fusionnait à la 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peu comme deux pays avec des langues et des lois différentes.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Mettant en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pla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8.png"/><Relationship Id="rId18" Type="http://schemas.openxmlformats.org/officeDocument/2006/relationships/image" Target="../media/image31.png"/><Relationship Id="rId3" Type="http://schemas.openxmlformats.org/officeDocument/2006/relationships/image" Target="../media/image22.png"/><Relationship Id="rId21" Type="http://schemas.openxmlformats.org/officeDocument/2006/relationships/image" Target="../media/image34.png"/><Relationship Id="rId7" Type="http://schemas.openxmlformats.org/officeDocument/2006/relationships/image" Target="../media/image24.png"/><Relationship Id="rId12" Type="http://schemas.openxmlformats.org/officeDocument/2006/relationships/image" Target="../media/image17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5.svg"/><Relationship Id="rId19" Type="http://schemas.openxmlformats.org/officeDocument/2006/relationships/image" Target="../media/image32.png"/><Relationship Id="rId4" Type="http://schemas.openxmlformats.org/officeDocument/2006/relationships/image" Target="../media/image2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github.com/dirakkk/vitrine-support-meetup/tree/main/demo-ansibl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18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9.sv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43.png"/><Relationship Id="rId19" Type="http://schemas.openxmlformats.org/officeDocument/2006/relationships/image" Target="../media/image45.png"/><Relationship Id="rId4" Type="http://schemas.openxmlformats.org/officeDocument/2006/relationships/image" Target="../media/image17.svg"/><Relationship Id="rId9" Type="http://schemas.openxmlformats.org/officeDocument/2006/relationships/image" Target="../media/image4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41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47.png"/><Relationship Id="rId10" Type="http://schemas.openxmlformats.org/officeDocument/2006/relationships/image" Target="../media/image19.svg"/><Relationship Id="rId19" Type="http://schemas.openxmlformats.org/officeDocument/2006/relationships/image" Target="../media/image48.pn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BA704B-FA43-EAF5-B049-2887843E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79" y="974700"/>
            <a:ext cx="8644771" cy="53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9395" y="3090956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607447" y="3835193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Catamania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306002" y="3111881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23057" y="2057751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30145" y="2624560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3053282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3" name="ZoneTexte 41">
            <a:extLst>
              <a:ext uri="{FF2B5EF4-FFF2-40B4-BE49-F238E27FC236}">
                <a16:creationId xmlns:a16="http://schemas.microsoft.com/office/drawing/2014/main" id="{2EA5C8C0-997F-3909-9BD1-4A5F389B9037}"/>
              </a:ext>
            </a:extLst>
          </p:cNvPr>
          <p:cNvSpPr txBox="1"/>
          <p:nvPr/>
        </p:nvSpPr>
        <p:spPr>
          <a:xfrm>
            <a:off x="10066292" y="1414228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Catamania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7" y="1342120"/>
            <a:ext cx="7770537" cy="461667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Le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est l’art de faire un outil  ,  qui ne produit pas de code , mais permet produire plus rapidement et de meilleure qualité.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Dans le domaine de la gestion du code la palme incontestée revient certainement à GIT 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Mais d’autres domaines sont apparu , 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ROI proportionnel à la fréquence du processus automatisé et à  durée du projet: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c’est l’automatisation , le processus si il est bien fait tourne tout seul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En rapprochant leurs compétences , il encourage la collaboration entre les Dev et les Ops (admin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hlinkClick r:id="rId15"/>
              </a:rPr>
              <a:t>https://martinfowler.com/bliki/DevOpsCulture.html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sz="1200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1705219" y="164516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1705219" y="4163648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2078683" y="222937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2078683" y="2757629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2078683" y="4812722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3233</TotalTime>
  <Words>996</Words>
  <Application>Microsoft Office PowerPoint</Application>
  <PresentationFormat>Grand écran</PresentationFormat>
  <Paragraphs>118</Paragraphs>
  <Slides>12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2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Démos pour le DevOps</vt:lpstr>
      <vt:lpstr>La machine cible</vt:lpstr>
      <vt:lpstr>IaC sur cloud DigitalOcean (Iaas) 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31</cp:revision>
  <dcterms:created xsi:type="dcterms:W3CDTF">2024-11-27T08:46:35Z</dcterms:created>
  <dcterms:modified xsi:type="dcterms:W3CDTF">2025-01-25T14:54:47Z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